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9" r:id="rId4"/>
    <p:sldId id="262" r:id="rId5"/>
    <p:sldId id="264" r:id="rId6"/>
    <p:sldId id="260" r:id="rId7"/>
    <p:sldId id="263" r:id="rId8"/>
    <p:sldId id="261" r:id="rId9"/>
    <p:sldId id="268" r:id="rId10"/>
    <p:sldId id="267" r:id="rId11"/>
    <p:sldId id="266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4"/>
    <p:restoredTop sz="91456"/>
  </p:normalViewPr>
  <p:slideViewPr>
    <p:cSldViewPr snapToGrid="0" snapToObjects="1">
      <p:cViewPr varScale="1">
        <p:scale>
          <a:sx n="106" d="100"/>
          <a:sy n="106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C3298-727A-0345-83EE-F126CB7B8548}" type="datetimeFigureOut">
              <a:rPr lang="en-US" smtClean="0"/>
              <a:t>8/5/20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D21E1-0BA6-E740-A788-97CC88B7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5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practice some greetings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D21E1-0BA6-E740-A788-97CC88B7B0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7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what other items should not be shared and why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D21E1-0BA6-E740-A788-97CC88B7B0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3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handwashing practice can be done (see intermediate lesson for ideas)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D21E1-0BA6-E740-A788-97CC88B7B0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5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 opportunity for sharing comfort zones with others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D21E1-0BA6-E740-A788-97CC88B7B0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56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D21E1-0BA6-E740-A788-97CC88B7B0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7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B95E-283D-3446-9454-1D2E7FE38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93E30-46F4-4D4D-8856-5DB8D2C28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3DC4-7B14-D040-8410-DA29A533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9050B-0095-704F-A272-1556A99D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5A260-64D6-9142-BA8F-5BB67578F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8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CDAD-29D8-DA43-BCEE-8C778FF6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579B64-717A-D747-A095-59E5E63DD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D145B-16DB-1E4B-A881-46CD70B2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77E04-D042-D34B-89C6-1CF89E17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33E2A-47F7-554A-B0C3-D30A62BF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5675C-69FC-5641-A159-C3E279A7B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F1A15-1D86-D441-AF0F-0B5989EC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F1035-5772-1249-8981-6F37D2EE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17B67-E5BE-F040-B9A8-8CE5262B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FA57A-8506-974A-B341-205DE96F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2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D976B-2E28-314B-895E-621778D5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0FED9-6561-9949-8EA3-4AB0E613F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A94BF-FFF6-4E41-A412-EFDC6D71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7BC22-CD06-0246-8E81-21D3786D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39438-2203-D341-9955-65364FE6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5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4F976-478A-B64D-A091-4F2E7AEB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9409B-3CB8-EF4C-A2D1-40B679DBC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E014-22F4-A84E-ACFA-332A6269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81207-5FE3-AC48-BB64-6ACE827D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D7EA6-A9BC-9A4F-913A-C06D4DF1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9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CBD7-E85E-2F41-99DD-95DE2889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160B-CF43-D943-9C13-B9081820E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77E2C-8BB1-CF49-BBB2-152C27E13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F48D2-AB8C-464B-890A-02870579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01380-BB12-CD47-9140-AF54BF39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0CB3F-FD76-914D-BE75-92EBB403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0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A15E-F76C-DD48-A48C-8A03DF76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16D2E-C705-8D4B-A16F-FF59004B3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91A80-C38B-984A-ACC7-324D628EE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D5015-CAE4-BB42-80B9-342999A2B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AE3F5F-8DA4-034E-A4F2-82EFCDBD9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F92B1B-27FC-2A4F-BB42-E9CC404D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F23E1-37EB-4A49-A85D-7AFBB62C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55254B-2A5B-7244-A204-CA56601A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1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29EF6-2E2D-BE46-A128-31B84DB9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40B7A-28F4-0C4B-9366-D77F4EE35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DAB53-F9D5-D943-85C8-DC631127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D7907-1E44-CB4A-BF88-76333C1F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C40AF-0A5A-3344-8BED-40115954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05741-E54F-D544-BDA8-07E5AE397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DCA9D-C21F-E341-8AF6-2BAE764D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2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3F9C-35CB-6841-9DAF-53F1C10B3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0F079-F5CF-A348-9262-EE0842DA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2199A-ACA4-834B-AE91-5A52FE442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7043D-6786-F34F-B328-5ACCBB79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AE4F6-7EAB-7A47-A8D7-BC281CC4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78D51-6E6A-B243-9591-2549EABC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3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5074-50BA-3B4E-8E4C-670B9F4F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3EAA20-EB84-7541-A3D8-AB08ED6C6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053B2-8065-514F-9621-08147A0D6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032FC-20A5-CE49-8AE9-FFA87DF1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9D4CC-A488-C443-A4A2-69477AD4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27A25-D9E3-D044-8019-72442663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0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7C32F8-E9B0-9C40-A32B-71979F96A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46EFB-DE76-8943-BA32-78C9F5364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2A8F7-F342-EF48-BE37-01FC32B14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22729-AEB5-5C47-A3C1-0CC400BCCAD4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8B29D-CEDC-C543-B32C-E6D6F978D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E0DC3-6089-E442-9BCA-CA4FEF38F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42219-8A2C-0B48-9B3E-D20AC8603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8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eveland.com/coronavirus/2020/06/feeling-sad-anxious-lonely-due-to-pandemic-crisis-youre-not-alone-national-surveys-say.html" TargetMode="External"/><Relationship Id="rId3" Type="http://schemas.openxmlformats.org/officeDocument/2006/relationships/hyperlink" Target="https://www.aljazeera.com/news/2020/03/coronavirus-terminology-explained-covid-19-glossary-200323064432820.html" TargetMode="External"/><Relationship Id="rId7" Type="http://schemas.openxmlformats.org/officeDocument/2006/relationships/hyperlink" Target="https://www.dreamstime.com/illustration/girl-coughing.html" TargetMode="External"/><Relationship Id="rId2" Type="http://schemas.openxmlformats.org/officeDocument/2006/relationships/hyperlink" Target="https://chinohillshowler.org/9902/editorial/the-coronavirus-a-worldwide-epidemic-or-just-the-exaggeration-of-the-common-fl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punout.ie/news/article/do-i-have-to-wear-a-face-mask-in-public" TargetMode="External"/><Relationship Id="rId5" Type="http://schemas.openxmlformats.org/officeDocument/2006/relationships/hyperlink" Target="https://www.dailymail.co.uk/health/article-3269827/How-clean-hands-answer-revealed-unique-experiment-shock-change-wash.html" TargetMode="External"/><Relationship Id="rId4" Type="http://schemas.openxmlformats.org/officeDocument/2006/relationships/hyperlink" Target="https://yukon.ca/en/health-and-wellness/covid-19-information/your-health-covid-19/physical-distancing-guidelines-indoors" TargetMode="External"/><Relationship Id="rId9" Type="http://schemas.openxmlformats.org/officeDocument/2006/relationships/hyperlink" Target="https://www.brainfacts.org/diseases-and-disorders/mental-health/2020/feeling-scared-and-anxious-during-the-covid19-pandemic-is-normal-heres-why-05142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827410-EF39-984B-88A8-D81457E6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b="1" dirty="0">
                <a:latin typeface="Nunito Sans" pitchFamily="2" charset="77"/>
              </a:rPr>
            </a:br>
            <a:r>
              <a:rPr lang="en-US" b="1" i="1" dirty="0">
                <a:latin typeface="Nunito Sans" pitchFamily="2" charset="77"/>
              </a:rPr>
              <a:t>Staying Safe During COVID 19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3683C3-6C48-E541-9CBD-66B1F47C1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21055" y="1569884"/>
            <a:ext cx="3217294" cy="4972183"/>
          </a:xfr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565C702-1E6B-8047-83F4-CD969852D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4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C530-D66F-DB48-BCD6-6B148B7F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Reflection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4E834-9C11-3C4E-B4E6-DCA5C3CD1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am I doing to ensure social distancing?</a:t>
            </a:r>
          </a:p>
          <a:p>
            <a:r>
              <a:rPr lang="en-US" dirty="0"/>
              <a:t>How can I help friends respect social distancing? </a:t>
            </a:r>
          </a:p>
          <a:p>
            <a:r>
              <a:rPr lang="en-US" dirty="0"/>
              <a:t>How can I handle the peer pressure of not following safe practices such as social distancing and not sharing food or personal items? </a:t>
            </a:r>
          </a:p>
          <a:p>
            <a:r>
              <a:rPr lang="en-US" dirty="0"/>
              <a:t>Am I doing my part to show respect for everyone and keep everyone safe? </a:t>
            </a:r>
          </a:p>
          <a:p>
            <a:r>
              <a:rPr lang="en-US" dirty="0"/>
              <a:t>What can I do if I am feeling sad or anxious?  Where can I find help? </a:t>
            </a:r>
          </a:p>
          <a:p>
            <a:r>
              <a:rPr lang="en-US" dirty="0"/>
              <a:t>Should I stay home if I just have a cold or is that overreacting? </a:t>
            </a:r>
          </a:p>
          <a:p>
            <a:r>
              <a:rPr lang="en-US" dirty="0"/>
              <a:t>How can I do my school work if I must stay home?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F071F3-5B52-1345-A6FD-A71C1761D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FFDE3-4D39-8647-BF36-62947A590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865F00-AD04-E343-80FA-03286355E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786" y="1504708"/>
            <a:ext cx="8330181" cy="4609367"/>
          </a:xfrm>
        </p:spPr>
      </p:pic>
    </p:spTree>
    <p:extLst>
      <p:ext uri="{BB962C8B-B14F-4D97-AF65-F5344CB8AC3E}">
        <p14:creationId xmlns:p14="http://schemas.microsoft.com/office/powerpoint/2010/main" val="23621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6CF5-3493-4944-BB92-215D5A31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003B3-8D21-B542-BB87-AE118E49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 </a:t>
            </a:r>
            <a:endParaRPr lang="en-CA" dirty="0"/>
          </a:p>
          <a:p>
            <a:r>
              <a:rPr lang="en-US" sz="1400" u="sng" dirty="0">
                <a:latin typeface="Nunito Sans" pitchFamily="2" charset="77"/>
                <a:hlinkClick r:id="rId2"/>
              </a:rPr>
              <a:t>https://chinohillshowler.org/9902/editorial/the-coronavirus-a-worldwide-epidemic-or-just-the-exaggeration-of-the-common-flu/</a:t>
            </a:r>
            <a:endParaRPr lang="en-CA" sz="1400" dirty="0">
              <a:latin typeface="Nunito Sans" pitchFamily="2" charset="77"/>
            </a:endParaRPr>
          </a:p>
          <a:p>
            <a:r>
              <a:rPr lang="en-US" sz="1400" dirty="0">
                <a:latin typeface="Nunito Sans" pitchFamily="2" charset="77"/>
              </a:rPr>
              <a:t> </a:t>
            </a:r>
            <a:endParaRPr lang="en-CA" sz="1400" dirty="0">
              <a:latin typeface="Nunito Sans" pitchFamily="2" charset="77"/>
            </a:endParaRPr>
          </a:p>
          <a:p>
            <a:r>
              <a:rPr lang="en-US" sz="1400" u="sng" dirty="0">
                <a:latin typeface="Nunito Sans" pitchFamily="2" charset="77"/>
                <a:hlinkClick r:id="rId3"/>
              </a:rPr>
              <a:t>https://www.aljazeera.com/news/2020/03/coronavirus-terminology-explained-covid-19-glossary-200323064432820.html</a:t>
            </a:r>
            <a:endParaRPr lang="en-CA" sz="1400" dirty="0">
              <a:latin typeface="Nunito Sans" pitchFamily="2" charset="77"/>
            </a:endParaRPr>
          </a:p>
          <a:p>
            <a:r>
              <a:rPr lang="en-US" sz="1400" dirty="0">
                <a:latin typeface="Nunito Sans" pitchFamily="2" charset="77"/>
              </a:rPr>
              <a:t> </a:t>
            </a:r>
            <a:endParaRPr lang="en-CA" sz="1400" dirty="0">
              <a:latin typeface="Nunito Sans" pitchFamily="2" charset="77"/>
            </a:endParaRPr>
          </a:p>
          <a:p>
            <a:r>
              <a:rPr lang="en-US" sz="1400" u="sng" dirty="0">
                <a:latin typeface="Nunito Sans" pitchFamily="2" charset="77"/>
                <a:hlinkClick r:id="rId4"/>
              </a:rPr>
              <a:t>https://yukon.ca/en/health-and-wellness/covid-19-information/your-health-covid-19/physical-distancing-guidelines-indoors</a:t>
            </a:r>
            <a:endParaRPr lang="en-CA" sz="1400" dirty="0">
              <a:latin typeface="Nunito Sans" pitchFamily="2" charset="77"/>
            </a:endParaRPr>
          </a:p>
          <a:p>
            <a:r>
              <a:rPr lang="en-US" sz="1400" dirty="0">
                <a:latin typeface="Nunito Sans" pitchFamily="2" charset="77"/>
              </a:rPr>
              <a:t> </a:t>
            </a:r>
            <a:endParaRPr lang="en-CA" sz="1400" dirty="0">
              <a:latin typeface="Nunito Sans" pitchFamily="2" charset="77"/>
            </a:endParaRPr>
          </a:p>
          <a:p>
            <a:r>
              <a:rPr lang="en-US" sz="1400" u="sng" dirty="0">
                <a:latin typeface="Nunito Sans" pitchFamily="2" charset="77"/>
                <a:hlinkClick r:id="rId5"/>
              </a:rPr>
              <a:t>https://www.dailymail.co.uk/health/article-3269827/How-clean-hands-answer-revealed-unique-experiment-shock-change-wash.html</a:t>
            </a:r>
            <a:endParaRPr lang="en-CA" sz="1400" dirty="0">
              <a:latin typeface="Nunito Sans" pitchFamily="2" charset="77"/>
            </a:endParaRPr>
          </a:p>
          <a:p>
            <a:r>
              <a:rPr lang="en-US" sz="1400" dirty="0">
                <a:latin typeface="Nunito Sans" pitchFamily="2" charset="77"/>
              </a:rPr>
              <a:t> </a:t>
            </a:r>
            <a:endParaRPr lang="en-CA" sz="1400" dirty="0">
              <a:latin typeface="Nunito Sans" pitchFamily="2" charset="77"/>
            </a:endParaRPr>
          </a:p>
          <a:p>
            <a:r>
              <a:rPr lang="en-US" sz="1400" u="sng" dirty="0">
                <a:latin typeface="Nunito Sans" pitchFamily="2" charset="77"/>
                <a:hlinkClick r:id="rId6"/>
              </a:rPr>
              <a:t>https://spunout.ie/news/article/do-i-have-to-wear-a-face-mask-in-public</a:t>
            </a:r>
            <a:r>
              <a:rPr lang="en-CA" sz="1400" dirty="0">
                <a:latin typeface="Nunito Sans" pitchFamily="2" charset="77"/>
              </a:rPr>
              <a:t> </a:t>
            </a:r>
            <a:endParaRPr lang="en-CA" sz="1400" dirty="0">
              <a:latin typeface="Nunito Sans" pitchFamily="2" charset="77"/>
              <a:hlinkClick r:id="rId7"/>
            </a:endParaRPr>
          </a:p>
          <a:p>
            <a:r>
              <a:rPr lang="en-CA" sz="1400" dirty="0">
                <a:latin typeface="Nunito Sans" pitchFamily="2" charset="77"/>
                <a:hlinkClick r:id="rId7"/>
              </a:rPr>
              <a:t>https://www.dreamstime.com/illustration/girl-coughing.html</a:t>
            </a:r>
            <a:endParaRPr lang="en-CA" sz="1400" dirty="0">
              <a:latin typeface="Nunito Sans" pitchFamily="2" charset="77"/>
            </a:endParaRPr>
          </a:p>
          <a:p>
            <a:r>
              <a:rPr lang="en-CA" sz="1400" dirty="0">
                <a:latin typeface="Nunito Sans" pitchFamily="2" charset="77"/>
                <a:hlinkClick r:id="rId8"/>
              </a:rPr>
              <a:t>https://www.cleveland.com/coronavirus/2020/06/feeling-sad-anxious-lonely-due-to-pandemic-crisis-youre-not-alone-national-surveys-say.html</a:t>
            </a:r>
            <a:endParaRPr lang="en-US" sz="1400" dirty="0">
              <a:latin typeface="Nunito Sans" pitchFamily="2" charset="77"/>
            </a:endParaRPr>
          </a:p>
          <a:p>
            <a:r>
              <a:rPr lang="en-CA" sz="1400" dirty="0">
                <a:hlinkClick r:id="rId9"/>
              </a:rPr>
              <a:t>https://www.brainfacts.org/diseases-and-disorders/mental-health/2020/feeling-scared-and-anxious-during-the-covid19-pandemic-is-normal-heres-why-051420</a:t>
            </a:r>
            <a:endParaRPr lang="en-CA" sz="1400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470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51AB-B9FF-8C46-A676-32675BD4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Safe Distancing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D6CC67-7273-8848-94B1-2F0369995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80428" y="1825625"/>
            <a:ext cx="5631143" cy="4351338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A2FD2B-DA51-2349-A5F8-00A67A463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32DC-3E5B-5E40-9039-F0E64298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Safe distancing at School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D85FEC-9C91-FD4A-9CCE-79776CD30E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45625" y="1281435"/>
            <a:ext cx="4823710" cy="229726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E7D5C4-1E6A-CC4D-8A06-A20FD57F3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335" y="1281435"/>
            <a:ext cx="6273765" cy="527250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C63C79-A3F3-0E43-BB6F-6DD00F689A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45625" y="3578702"/>
            <a:ext cx="4823710" cy="2975242"/>
          </a:xfr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487DB44-3563-EC4E-8BA3-CA4B47514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2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93F5-7B08-6149-B3ED-E9B94EE2B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Greeting friends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B4E749-C7A0-A246-8F8F-6B871869C7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82650" y="2312194"/>
            <a:ext cx="5092700" cy="33782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FBE6CE8-99CB-7D4F-9704-0D420C7308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933948" y="2312195"/>
            <a:ext cx="6018632" cy="3378200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307664-6AB1-344A-9498-00170715E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34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2F877-D98C-A54F-B0AC-20ECDADD9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014" y="1316867"/>
            <a:ext cx="3664292" cy="539592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FFE7982-A7EB-E446-A246-ACA80DBC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Sharing Practices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DDE0B89-54D0-E742-9AA4-87BBCE718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1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F295-1CE5-CA4C-98E0-922A434E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Handwashing properly and frequently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6796D36-9FAD-E549-B2A0-0759FACBC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70347" y="1435260"/>
            <a:ext cx="7819124" cy="4695404"/>
          </a:xfr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921618-0E4D-8B49-8A15-81EEC7263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1F6F-6EBD-7C45-88E1-B6A69F70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Respect Everyone’s comfort zones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3DD069-354A-3F40-A468-C515C870C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84611" y="1837481"/>
            <a:ext cx="6774847" cy="3793914"/>
          </a:xfr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CF625E7-F176-DC49-AF7A-7435A8DC4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D35AD-52B1-1147-9981-7AC52FD3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Feeling Sick?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81A2A3-C12D-C445-92F5-72AAC57B0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9472" y="1439431"/>
            <a:ext cx="4876428" cy="487642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18FF3-27F1-9F46-ABA0-13253956D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975" y="1311953"/>
            <a:ext cx="5855825" cy="609005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C79E47-7079-EE41-BD3D-CEA9E9CD9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34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8128E-D009-0649-95B9-56E39EA4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Nunito Sans" pitchFamily="2" charset="77"/>
              </a:rPr>
              <a:t>What if I am feeling sad, worried, or anxious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E9CD1-46C4-8F45-980D-E5D965AF8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6480F-03D6-6544-BEEA-3721BE0EB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12" y="1690688"/>
            <a:ext cx="7733420" cy="448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9FD44-5EAD-E64B-9193-BC4A78C8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666" y="1825625"/>
            <a:ext cx="4104184" cy="4351338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F7CD1F-F881-674E-8679-DCFFC125C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306</Words>
  <Application>Microsoft Macintosh PowerPoint</Application>
  <PresentationFormat>Widescreen</PresentationFormat>
  <Paragraphs>41</Paragraphs>
  <Slides>12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Nunito Sans</vt:lpstr>
      <vt:lpstr>Office Theme</vt:lpstr>
      <vt:lpstr> Staying Safe During COVID 19</vt:lpstr>
      <vt:lpstr>Safe Distancing</vt:lpstr>
      <vt:lpstr>Safe distancing at School</vt:lpstr>
      <vt:lpstr>Greeting friends </vt:lpstr>
      <vt:lpstr>Sharing Practices</vt:lpstr>
      <vt:lpstr>Handwashing properly and frequently</vt:lpstr>
      <vt:lpstr>Respect Everyone’s comfort zones</vt:lpstr>
      <vt:lpstr>Feeling Sick?</vt:lpstr>
      <vt:lpstr>What if I am feeling sad, worried, or anxious</vt:lpstr>
      <vt:lpstr>Reflection Questions</vt:lpstr>
      <vt:lpstr>Questions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Story Staying Safe During COVID 19</dc:title>
  <dc:creator>Tanya Lewis</dc:creator>
  <cp:lastModifiedBy>Tanya Lewis</cp:lastModifiedBy>
  <cp:revision>42</cp:revision>
  <cp:lastPrinted>2020-07-23T13:59:00Z</cp:lastPrinted>
  <dcterms:created xsi:type="dcterms:W3CDTF">2020-07-22T16:49:57Z</dcterms:created>
  <dcterms:modified xsi:type="dcterms:W3CDTF">2020-08-05T18:06:07Z</dcterms:modified>
</cp:coreProperties>
</file>